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handoutMasterIdLst>
    <p:handoutMasterId r:id="rId14"/>
  </p:handoutMasterIdLst>
  <p:sldIdLst>
    <p:sldId id="256" r:id="rId2"/>
    <p:sldId id="258" r:id="rId3"/>
    <p:sldId id="267" r:id="rId4"/>
    <p:sldId id="259" r:id="rId5"/>
    <p:sldId id="257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07E65B62-B127-4142-A7F0-09DFD5CF362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199A309-B2A2-4FF7-9FA8-B509807D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08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281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3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1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177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7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5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4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5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5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3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Georgia" panose="02040502050405020303" pitchFamily="18" charset="0"/>
              </a:rPr>
              <a:t>The Ganges River</a:t>
            </a:r>
            <a:endParaRPr lang="en-US" sz="8000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3" y="374071"/>
            <a:ext cx="9341428" cy="62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651" y="609600"/>
            <a:ext cx="10155742" cy="57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93" y="187036"/>
            <a:ext cx="9692640" cy="1015913"/>
          </a:xfrm>
        </p:spPr>
        <p:txBody>
          <a:bodyPr>
            <a:noAutofit/>
          </a:bodyPr>
          <a:lstStyle/>
          <a:p>
            <a:r>
              <a:rPr lang="en-US" sz="5800" b="1" dirty="0">
                <a:latin typeface="Georgia" panose="02040502050405020303" pitchFamily="18" charset="0"/>
              </a:rPr>
              <a:t>Problems </a:t>
            </a:r>
            <a:r>
              <a:rPr lang="en-US" sz="5800" b="1" dirty="0" smtClean="0">
                <a:latin typeface="Georgia" panose="02040502050405020303" pitchFamily="18" charset="0"/>
              </a:rPr>
              <a:t>With </a:t>
            </a:r>
            <a:r>
              <a:rPr lang="en-US" sz="5800" b="1" dirty="0">
                <a:latin typeface="Georgia" panose="02040502050405020303" pitchFamily="18" charset="0"/>
              </a:rPr>
              <a:t>P</a:t>
            </a:r>
            <a:r>
              <a:rPr lang="en-US" sz="5800" b="1" dirty="0" smtClean="0">
                <a:latin typeface="Georgia" panose="02040502050405020303" pitchFamily="18" charset="0"/>
              </a:rPr>
              <a:t>ollution</a:t>
            </a:r>
            <a:endParaRPr lang="en-US" sz="5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37856"/>
            <a:ext cx="10131425" cy="5157356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Attempts have been made to clean up the river, but progress has been extremely slow</a:t>
            </a:r>
          </a:p>
          <a:p>
            <a:r>
              <a:rPr lang="en-US" sz="3600" b="1" dirty="0" smtClean="0">
                <a:latin typeface="Georgia" panose="02040502050405020303" pitchFamily="18" charset="0"/>
              </a:rPr>
              <a:t>With so many people depending on the river on a daily basis, it has been an extremely difficult task</a:t>
            </a:r>
          </a:p>
          <a:p>
            <a:r>
              <a:rPr lang="en-US" sz="3600" b="1" dirty="0" smtClean="0">
                <a:latin typeface="Georgia" panose="02040502050405020303" pitchFamily="18" charset="0"/>
              </a:rPr>
              <a:t>Many Hindus believe the river is “too holy” to be polluted</a:t>
            </a:r>
          </a:p>
          <a:p>
            <a:pPr lvl="1"/>
            <a:r>
              <a:rPr lang="en-US" sz="3200" b="1" dirty="0" smtClean="0">
                <a:latin typeface="Georgia" panose="02040502050405020303" pitchFamily="18" charset="0"/>
              </a:rPr>
              <a:t>If there is a problem with pollution they believe “Mother Ganges” will fix it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365" y="166254"/>
            <a:ext cx="9692640" cy="97434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eorgia" panose="02040502050405020303" pitchFamily="18" charset="0"/>
              </a:rPr>
              <a:t>The Ganges</a:t>
            </a:r>
            <a:endParaRPr lang="en-US" sz="60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973" y="1392383"/>
            <a:ext cx="10131425" cy="531321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Georgia" panose="02040502050405020303" pitchFamily="18" charset="0"/>
              </a:rPr>
              <a:t>Most well-known of the South Asian rivers</a:t>
            </a:r>
          </a:p>
          <a:p>
            <a:r>
              <a:rPr lang="en-US" sz="5400" b="1" dirty="0" smtClean="0">
                <a:latin typeface="Georgia" panose="02040502050405020303" pitchFamily="18" charset="0"/>
              </a:rPr>
              <a:t>Flows more than 1,500 miles; from its source in a Himalayan glacier to the Bay of </a:t>
            </a:r>
            <a:r>
              <a:rPr lang="en-US" sz="5400" b="1" dirty="0" smtClean="0">
                <a:latin typeface="Georgia" panose="02040502050405020303" pitchFamily="18" charset="0"/>
              </a:rPr>
              <a:t>Bengal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55864"/>
            <a:ext cx="9692640" cy="1047086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The Ganges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392382"/>
            <a:ext cx="9929137" cy="5257800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Georgia" panose="02040502050405020303" pitchFamily="18" charset="0"/>
              </a:rPr>
              <a:t>It is both an important water source as well as a sacred river</a:t>
            </a:r>
          </a:p>
          <a:p>
            <a:pPr lvl="1"/>
            <a:r>
              <a:rPr lang="en-US" sz="3400" b="1" dirty="0">
                <a:latin typeface="Georgia" panose="02040502050405020303" pitchFamily="18" charset="0"/>
              </a:rPr>
              <a:t>In the Hindu faith it is known as the home of the Goddess Ganga</a:t>
            </a:r>
          </a:p>
          <a:p>
            <a:pPr lvl="1"/>
            <a:r>
              <a:rPr lang="en-US" sz="3400" b="1" dirty="0">
                <a:latin typeface="Georgia" panose="02040502050405020303" pitchFamily="18" charset="0"/>
              </a:rPr>
              <a:t>Throughout India it is known as the </a:t>
            </a:r>
            <a:r>
              <a:rPr lang="en-US" sz="3400" b="1" i="1" dirty="0" err="1">
                <a:latin typeface="Georgia" panose="02040502050405020303" pitchFamily="18" charset="0"/>
              </a:rPr>
              <a:t>Gangamai</a:t>
            </a:r>
            <a:r>
              <a:rPr lang="en-US" sz="3400" b="1" dirty="0">
                <a:latin typeface="Georgia" panose="02040502050405020303" pitchFamily="18" charset="0"/>
              </a:rPr>
              <a:t>, which means “Mother Ganges”</a:t>
            </a:r>
          </a:p>
          <a:p>
            <a:pPr lvl="1"/>
            <a:r>
              <a:rPr lang="en-US" sz="3400" b="1" dirty="0">
                <a:latin typeface="Georgia" panose="02040502050405020303" pitchFamily="18" charset="0"/>
              </a:rPr>
              <a:t>Hindus believe that the river brings life to its people and it also has healing powers</a:t>
            </a:r>
            <a:endParaRPr lang="en-US" sz="3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146" y="187036"/>
            <a:ext cx="9692640" cy="101591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eorgia" panose="02040502050405020303" pitchFamily="18" charset="0"/>
              </a:rPr>
              <a:t>The Ganges</a:t>
            </a:r>
            <a:endParaRPr lang="en-US" sz="60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4" y="1506682"/>
            <a:ext cx="10131425" cy="5049982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smtClean="0">
                <a:latin typeface="Georgia" panose="02040502050405020303" pitchFamily="18" charset="0"/>
              </a:rPr>
              <a:t>Varanasi: A city on the banks of the Ganges</a:t>
            </a:r>
          </a:p>
          <a:p>
            <a:r>
              <a:rPr lang="en-US" sz="4400" b="1" dirty="0" smtClean="0">
                <a:latin typeface="Georgia" panose="02040502050405020303" pitchFamily="18" charset="0"/>
              </a:rPr>
              <a:t>One of the most sacred sites on the river</a:t>
            </a:r>
          </a:p>
          <a:p>
            <a:r>
              <a:rPr lang="en-US" sz="4400" b="1" dirty="0" smtClean="0">
                <a:latin typeface="Georgia" panose="02040502050405020303" pitchFamily="18" charset="0"/>
              </a:rPr>
              <a:t>Every day at sunrise, thousands of people gather in Varanasi in the waters of the Ganges for purification and prayer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882" y="365725"/>
            <a:ext cx="9379409" cy="62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5591"/>
            <a:ext cx="6390409" cy="63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247" y="386508"/>
            <a:ext cx="10460961" cy="60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64" y="205159"/>
            <a:ext cx="9560845" cy="6453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92" y="374073"/>
            <a:ext cx="9692640" cy="1005522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latin typeface="Georgia" panose="02040502050405020303" pitchFamily="18" charset="0"/>
              </a:rPr>
              <a:t>Problems </a:t>
            </a:r>
            <a:r>
              <a:rPr lang="en-US" sz="5800" b="1" dirty="0" smtClean="0">
                <a:latin typeface="Georgia" panose="02040502050405020303" pitchFamily="18" charset="0"/>
              </a:rPr>
              <a:t>With </a:t>
            </a:r>
            <a:r>
              <a:rPr lang="en-US" sz="5800" b="1" dirty="0" smtClean="0">
                <a:latin typeface="Georgia" panose="02040502050405020303" pitchFamily="18" charset="0"/>
              </a:rPr>
              <a:t>P</a:t>
            </a:r>
            <a:r>
              <a:rPr lang="en-US" sz="5800" b="1" dirty="0" smtClean="0">
                <a:latin typeface="Georgia" panose="02040502050405020303" pitchFamily="18" charset="0"/>
              </a:rPr>
              <a:t>ollution</a:t>
            </a:r>
            <a:endParaRPr lang="en-US" sz="5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65119"/>
            <a:ext cx="10131425" cy="499802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Georgia" panose="02040502050405020303" pitchFamily="18" charset="0"/>
              </a:rPr>
              <a:t>After hundreds of years of human use, the Ganges has become extremely polluted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Millions of gallons of raw sewage and industrial waste water flow into the river every day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The water is poisoned with deadly chemicals and harmful bacteria</a:t>
            </a:r>
          </a:p>
        </p:txBody>
      </p:sp>
    </p:spTree>
    <p:extLst>
      <p:ext uri="{BB962C8B-B14F-4D97-AF65-F5344CB8AC3E}">
        <p14:creationId xmlns:p14="http://schemas.microsoft.com/office/powerpoint/2010/main" val="25011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317</TotalTime>
  <Words>243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Schoolbook</vt:lpstr>
      <vt:lpstr>Georgia</vt:lpstr>
      <vt:lpstr>Wingdings 2</vt:lpstr>
      <vt:lpstr>View</vt:lpstr>
      <vt:lpstr>The Ganges River</vt:lpstr>
      <vt:lpstr>The Ganges</vt:lpstr>
      <vt:lpstr>The Ganges</vt:lpstr>
      <vt:lpstr>The Ganges</vt:lpstr>
      <vt:lpstr>PowerPoint Presentation</vt:lpstr>
      <vt:lpstr>PowerPoint Presentation</vt:lpstr>
      <vt:lpstr>PowerPoint Presentation</vt:lpstr>
      <vt:lpstr>PowerPoint Presentation</vt:lpstr>
      <vt:lpstr>Problems With Pollution</vt:lpstr>
      <vt:lpstr>PowerPoint Presentation</vt:lpstr>
      <vt:lpstr>PowerPoint Presentation</vt:lpstr>
      <vt:lpstr>Problems With Pollution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Ganges River</dc:title>
  <dc:creator>Mary Westney Allen</dc:creator>
  <cp:lastModifiedBy>Mary Westney Allen</cp:lastModifiedBy>
  <cp:revision>19</cp:revision>
  <cp:lastPrinted>2014-05-02T03:18:07Z</cp:lastPrinted>
  <dcterms:created xsi:type="dcterms:W3CDTF">2014-05-02T00:40:50Z</dcterms:created>
  <dcterms:modified xsi:type="dcterms:W3CDTF">2015-04-14T05:03:00Z</dcterms:modified>
</cp:coreProperties>
</file>